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93" d="100"/>
          <a:sy n="93" d="100"/>
        </p:scale>
        <p:origin x="-60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750989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3183" y="2943759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130576"/>
              </p:ext>
            </p:extLst>
          </p:nvPr>
        </p:nvGraphicFramePr>
        <p:xfrm>
          <a:off x="5030986" y="4949852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72076" y="4317417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Ночью временами туман. Ветер восточный 5-10 м/с. Температура воздуха ночью 15-17, днем 25-27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мая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гроза.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68401" y="395503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29501</TotalTime>
  <Words>576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4253</cp:revision>
  <cp:lastPrinted>2021-10-15T03:50:29Z</cp:lastPrinted>
  <dcterms:created xsi:type="dcterms:W3CDTF">2018-03-27T06:03:00Z</dcterms:created>
  <dcterms:modified xsi:type="dcterms:W3CDTF">2026-05-23T06:37:57Z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